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84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429FD-03E0-DDBC-F570-7B8BA3B50D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68813F-88AB-BB7C-2CEC-0F1A9D917E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74204-9DEB-8E47-87BB-617DF9916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1A8E-DA29-4DF9-87F4-EF07E37E6FE2}" type="datetimeFigureOut">
              <a:rPr lang="en-AE" smtClean="0"/>
              <a:t>21/10/2025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D1FDB2-CC36-578B-0D52-319B91755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CE0435-4114-FD0B-275D-7C565627C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234E7-7244-424C-86E7-245C959800E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844719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5B66A-4057-DC99-7714-80B1A8381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A2C814-DE97-B652-E143-452025752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46FCDB-DD63-70A3-E837-E6A8E3815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1A8E-DA29-4DF9-87F4-EF07E37E6FE2}" type="datetimeFigureOut">
              <a:rPr lang="en-AE" smtClean="0"/>
              <a:t>21/10/2025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CDA72E-80B8-3246-62FE-D58B06866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FFD29B-13CB-97B0-B1CA-3EA41DFC0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234E7-7244-424C-86E7-245C959800E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405390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DE36CD-30E9-8E2A-FC97-47511BF843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E8D7F4-49D7-114B-D087-E12D5F8B50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C46CB5-83F8-9603-FDAF-B57939B1B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1A8E-DA29-4DF9-87F4-EF07E37E6FE2}" type="datetimeFigureOut">
              <a:rPr lang="en-AE" smtClean="0"/>
              <a:t>21/10/2025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4CC028-9365-E051-96CA-AF7478052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3C85FA-6131-928A-C73D-11810CB59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234E7-7244-424C-86E7-245C959800E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584046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50C7D-B724-E251-F32F-8B6D00BE1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E45EC9-2BD1-153F-A6DB-EAA23CEFD6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CA5AA9-519A-C1D7-900B-7C5E7B8E0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1A8E-DA29-4DF9-87F4-EF07E37E6FE2}" type="datetimeFigureOut">
              <a:rPr lang="en-AE" smtClean="0"/>
              <a:t>21/10/2025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8767EB-1C8F-ACBF-72DC-397628EFF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1B9B8-090A-29B5-1D75-1B02592DE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234E7-7244-424C-86E7-245C959800E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196627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5AFB7-4270-F76E-16C3-401D3B3F4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EA12BB-7B33-EE6D-1481-5AE1B77E1F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08B3A-E693-0440-08AF-C81581974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1A8E-DA29-4DF9-87F4-EF07E37E6FE2}" type="datetimeFigureOut">
              <a:rPr lang="en-AE" smtClean="0"/>
              <a:t>21/10/2025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AA83F6-87EC-4706-7652-FDE3A55A8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521263-E262-EF7D-1F29-DF9DACADE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234E7-7244-424C-86E7-245C959800E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42617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3D31A-393C-C480-3157-56C651C7F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22DEDA-45EA-2DF0-E28F-37BC41E560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4FF1CA-F88B-C723-C4D6-9B1E323099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C2B0EB-5F6B-4839-B20E-66BFE32F2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1A8E-DA29-4DF9-87F4-EF07E37E6FE2}" type="datetimeFigureOut">
              <a:rPr lang="en-AE" smtClean="0"/>
              <a:t>21/10/2025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153103-402D-BE62-FF5D-9C39ECDD0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4582C0-E9EC-3291-EEAB-320BACAFD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234E7-7244-424C-86E7-245C959800E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936960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AB738-1BD6-E60B-1A25-38FB527B5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1F8E02-1EF9-57EF-9D10-3C1EE0300D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102200-D2A5-FF0D-E78B-CF7651CD85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9E831E-E2A0-400B-A150-E31933D44A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0E4DD1-742E-84E3-0F4D-4BAABF5376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5311F0-15A3-9E40-6BE3-E0B6469E6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1A8E-DA29-4DF9-87F4-EF07E37E6FE2}" type="datetimeFigureOut">
              <a:rPr lang="en-AE" smtClean="0"/>
              <a:t>21/10/2025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0CE938-47FE-A374-4BCA-34BC169D2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4DB8E6-6BB9-09B2-B42E-1A1780000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234E7-7244-424C-86E7-245C959800E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900992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0B807-2546-7D07-F12E-3D22EC2E8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EF4331-E84B-EA66-778D-E1476526D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1A8E-DA29-4DF9-87F4-EF07E37E6FE2}" type="datetimeFigureOut">
              <a:rPr lang="en-AE" smtClean="0"/>
              <a:t>21/10/2025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EE2EF6-B2C5-5C1E-EACD-BB4FCFFA9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F75A91-CADF-B5D0-FCA7-CF0CA3EF5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234E7-7244-424C-86E7-245C959800E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926999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1974B9-655A-0182-8FB9-BBBF8B41E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1A8E-DA29-4DF9-87F4-EF07E37E6FE2}" type="datetimeFigureOut">
              <a:rPr lang="en-AE" smtClean="0"/>
              <a:t>21/10/2025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514F89-0686-C2A6-9891-0234FDBC8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E89EF1-C0E5-EFC4-BA7D-6B22A56D9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234E7-7244-424C-86E7-245C959800E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51043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38576-18C9-9A70-4D93-6BBE9E6B5A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FFD111-98FE-6E85-7592-0CDE8894F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05884E-A4CF-7F29-9D6D-84B850BB53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5A8F0D-994B-32DC-8420-DEEE5BBF9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1A8E-DA29-4DF9-87F4-EF07E37E6FE2}" type="datetimeFigureOut">
              <a:rPr lang="en-AE" smtClean="0"/>
              <a:t>21/10/2025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62F059-4554-5644-27BE-915537772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35E9AD-D1C8-8F68-72DD-96FCF875F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234E7-7244-424C-86E7-245C959800E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27009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ABA35-4BB6-69B3-A468-3EDE71581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696E18-7872-1FE0-81E6-3168B725F8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60530E-8246-F530-09AB-1A82B427DF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425A05-77B7-2C61-0923-E03F1B59F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71A8E-DA29-4DF9-87F4-EF07E37E6FE2}" type="datetimeFigureOut">
              <a:rPr lang="en-AE" smtClean="0"/>
              <a:t>21/10/2025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2880F1-8F46-1145-05FC-B9154E82D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AE0B7C-6B69-CA64-710A-3550C1849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234E7-7244-424C-86E7-245C959800E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678115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508F9C-5366-96AE-BB69-6017E9E6A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1C7AD0-C3EE-805E-DEE5-8229A0270A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6CFA9C-F205-956A-12C0-23AAFA572A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71A8E-DA29-4DF9-87F4-EF07E37E6FE2}" type="datetimeFigureOut">
              <a:rPr lang="en-AE" smtClean="0"/>
              <a:t>21/10/2025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F5D7A6-76F6-704A-FDEB-876014E8E3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C04575-F825-35FA-413C-2FEFCAB2E5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3234E7-7244-424C-86E7-245C959800E0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818948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79B61-78ED-0E41-D2DB-2D540FE81D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520" y="3077308"/>
            <a:ext cx="11478768" cy="3429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b="1" dirty="0" err="1"/>
              <a:t>Dayalabhichor</a:t>
            </a:r>
            <a:r>
              <a:rPr lang="en-US" sz="4000" b="1" dirty="0"/>
              <a:t> naam </a:t>
            </a:r>
            <a:r>
              <a:rPr lang="en-US" sz="4000" b="1" dirty="0" err="1"/>
              <a:t>sthuthichiduvom</a:t>
            </a:r>
            <a:br>
              <a:rPr lang="en-US" sz="4000" b="1" dirty="0"/>
            </a:br>
            <a:r>
              <a:rPr lang="en-US" sz="4000" b="1" dirty="0" err="1"/>
              <a:t>Athinu</a:t>
            </a:r>
            <a:r>
              <a:rPr lang="en-US" sz="4000" b="1" dirty="0"/>
              <a:t> </a:t>
            </a:r>
            <a:r>
              <a:rPr lang="en-US" sz="4000" b="1" dirty="0" err="1"/>
              <a:t>yogyan</a:t>
            </a:r>
            <a:r>
              <a:rPr lang="en-US" sz="4000" b="1" dirty="0"/>
              <a:t> </a:t>
            </a:r>
            <a:r>
              <a:rPr lang="en-US" sz="4000" b="1" dirty="0" err="1"/>
              <a:t>kristhuvethre</a:t>
            </a:r>
            <a:br>
              <a:rPr lang="en-US" sz="4000" b="1" dirty="0"/>
            </a:br>
            <a:r>
              <a:rPr lang="en-US" sz="4000" b="1" dirty="0"/>
              <a:t>Maadhurya </a:t>
            </a:r>
            <a:r>
              <a:rPr lang="en-US" sz="4000" b="1" dirty="0" err="1"/>
              <a:t>raagamaam</a:t>
            </a:r>
            <a:r>
              <a:rPr lang="en-US" sz="4000" b="1" dirty="0"/>
              <a:t> </a:t>
            </a:r>
            <a:r>
              <a:rPr lang="en-US" sz="4000" b="1" dirty="0" err="1"/>
              <a:t>geethangalaale</a:t>
            </a:r>
            <a:br>
              <a:rPr lang="en-US" sz="4000" b="1" dirty="0"/>
            </a:br>
            <a:r>
              <a:rPr lang="en-US" sz="4000" b="1" dirty="0" err="1"/>
              <a:t>Avane</a:t>
            </a:r>
            <a:r>
              <a:rPr lang="en-US" sz="4000" b="1" dirty="0"/>
              <a:t> naam </a:t>
            </a:r>
            <a:r>
              <a:rPr lang="en-US" sz="4000" b="1" dirty="0" err="1"/>
              <a:t>pukazhthidaam</a:t>
            </a:r>
            <a:r>
              <a:rPr lang="en-US" sz="4000" b="1" dirty="0"/>
              <a:t>-</a:t>
            </a:r>
            <a:endParaRPr lang="en-AE" sz="4000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676E965-0B0C-15A7-798A-1C3193726AF3}"/>
              </a:ext>
            </a:extLst>
          </p:cNvPr>
          <p:cNvSpPr txBox="1">
            <a:spLocks/>
          </p:cNvSpPr>
          <p:nvPr/>
        </p:nvSpPr>
        <p:spPr>
          <a:xfrm>
            <a:off x="362712" y="0"/>
            <a:ext cx="11478768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ദയലഭിച്ചോര്‍ നാം സ്തുതിച്ചിടുവോം</a:t>
            </a: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അതിനു യോഗ്യന്‍ ക്രിസ്തുവത്രേ</a:t>
            </a: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മാധുര്യരാഗമാം ഗീതങ്ങളാലെ</a:t>
            </a: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അവനെ നാം പുകഴ്ത്തിടാം-</a:t>
            </a:r>
            <a:endParaRPr lang="en-AE" sz="2800" b="1" dirty="0">
              <a:latin typeface="ML-TTAmbili" panose="04000000000000000000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1459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79B61-78ED-0E41-D2DB-2D540FE81D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520" y="3077307"/>
            <a:ext cx="11478768" cy="3429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b="1" dirty="0"/>
              <a:t>Than </a:t>
            </a:r>
            <a:r>
              <a:rPr lang="en-US" sz="4000" b="1" dirty="0" err="1"/>
              <a:t>thiru</a:t>
            </a:r>
            <a:r>
              <a:rPr lang="en-US" sz="4000" b="1" dirty="0"/>
              <a:t> </a:t>
            </a:r>
            <a:r>
              <a:rPr lang="en-US" sz="4000" b="1" dirty="0" err="1"/>
              <a:t>meni</a:t>
            </a:r>
            <a:r>
              <a:rPr lang="en-US" sz="4000" b="1" dirty="0"/>
              <a:t> </a:t>
            </a:r>
            <a:r>
              <a:rPr lang="en-US" sz="4000" b="1" dirty="0" err="1"/>
              <a:t>arukkappettu</a:t>
            </a:r>
            <a:r>
              <a:rPr lang="en-US" sz="4000" b="1" dirty="0"/>
              <a:t> than</a:t>
            </a:r>
            <a:br>
              <a:rPr lang="en-US" sz="4000" b="1" dirty="0"/>
            </a:br>
            <a:r>
              <a:rPr lang="en-US" sz="4000" b="1" dirty="0" err="1"/>
              <a:t>Rudhirathin</a:t>
            </a:r>
            <a:r>
              <a:rPr lang="en-US" sz="4000" b="1" dirty="0"/>
              <a:t> </a:t>
            </a:r>
            <a:r>
              <a:rPr lang="en-US" sz="4000" b="1" dirty="0" err="1"/>
              <a:t>vilayaay</a:t>
            </a:r>
            <a:r>
              <a:rPr lang="en-US" sz="4000" b="1" dirty="0"/>
              <a:t> </a:t>
            </a:r>
            <a:r>
              <a:rPr lang="en-US" sz="4000" b="1" dirty="0" err="1"/>
              <a:t>vaangiyathaam</a:t>
            </a:r>
            <a:br>
              <a:rPr lang="en-US" sz="4000" b="1" dirty="0"/>
            </a:br>
            <a:r>
              <a:rPr lang="en-US" sz="4000" b="1" dirty="0" err="1"/>
              <a:t>Gothrangal</a:t>
            </a:r>
            <a:r>
              <a:rPr lang="en-US" sz="4000" b="1" dirty="0"/>
              <a:t>, </a:t>
            </a:r>
            <a:r>
              <a:rPr lang="en-US" sz="4000" b="1" dirty="0" err="1"/>
              <a:t>bhaashakal</a:t>
            </a:r>
            <a:r>
              <a:rPr lang="en-US" sz="4000" b="1" dirty="0"/>
              <a:t>, </a:t>
            </a:r>
            <a:r>
              <a:rPr lang="en-US" sz="4000" b="1" dirty="0" err="1"/>
              <a:t>vamshangal</a:t>
            </a:r>
            <a:r>
              <a:rPr lang="en-US" sz="4000" b="1" dirty="0"/>
              <a:t>,</a:t>
            </a:r>
            <a:br>
              <a:rPr lang="en-US" sz="4000" b="1" dirty="0"/>
            </a:br>
            <a:r>
              <a:rPr lang="en-US" sz="4000" b="1" dirty="0" err="1"/>
              <a:t>Jaathikal</a:t>
            </a:r>
            <a:r>
              <a:rPr lang="en-US" sz="4000" b="1" dirty="0"/>
              <a:t> </a:t>
            </a:r>
            <a:r>
              <a:rPr lang="en-US" sz="4000" b="1" dirty="0" err="1"/>
              <a:t>sarvvavum</a:t>
            </a:r>
            <a:r>
              <a:rPr lang="en-US" sz="4000" b="1" dirty="0"/>
              <a:t> </a:t>
            </a:r>
            <a:r>
              <a:rPr lang="en-US" sz="4000" b="1" dirty="0" err="1"/>
              <a:t>chernnu</a:t>
            </a:r>
            <a:r>
              <a:rPr lang="en-US" sz="4000" b="1" dirty="0"/>
              <a:t> </a:t>
            </a:r>
            <a:r>
              <a:rPr lang="en-US" sz="4000" b="1" dirty="0" err="1"/>
              <a:t>konde</a:t>
            </a:r>
            <a:r>
              <a:rPr lang="en-US" sz="4000" b="1" dirty="0"/>
              <a:t>-</a:t>
            </a:r>
            <a:endParaRPr lang="en-AE" sz="4000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676E965-0B0C-15A7-798A-1C3193726AF3}"/>
              </a:ext>
            </a:extLst>
          </p:cNvPr>
          <p:cNvSpPr txBox="1">
            <a:spLocks/>
          </p:cNvSpPr>
          <p:nvPr/>
        </p:nvSpPr>
        <p:spPr>
          <a:xfrm>
            <a:off x="362712" y="0"/>
            <a:ext cx="11478768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തന്‍ തിരുമേനിയറുക്കപ്പെട്ടു തന്‍</a:t>
            </a: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രുധിരത്തിന്‍ വിലയായ് വാങ്ങിയതാം</a:t>
            </a: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ഗോത്രങ്ങള്‍, ഭാഷകള്‍, വംശങ്ങള്‍,</a:t>
            </a: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ജാതികള്‍ സര്‍വ്വവും ചേര്‍ന്നുകൊണ്ട്-</a:t>
            </a:r>
            <a:endParaRPr lang="en-AE" sz="2800" b="1" dirty="0">
              <a:latin typeface="ML-TTAmbili" panose="04000000000000000000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62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79B61-78ED-0E41-D2DB-2D540FE81D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520" y="3097404"/>
            <a:ext cx="11478768" cy="3429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b="1" dirty="0" err="1"/>
              <a:t>Paapathinn</a:t>
            </a:r>
            <a:r>
              <a:rPr lang="en-US" sz="4000" b="1" dirty="0"/>
              <a:t> </a:t>
            </a:r>
            <a:r>
              <a:rPr lang="en-US" sz="4000" b="1" dirty="0" err="1"/>
              <a:t>adheenathayil</a:t>
            </a:r>
            <a:r>
              <a:rPr lang="en-US" sz="4000" b="1" dirty="0"/>
              <a:t> </a:t>
            </a:r>
            <a:r>
              <a:rPr lang="en-US" sz="4000" b="1" dirty="0" err="1"/>
              <a:t>ninnee</a:t>
            </a:r>
            <a:r>
              <a:rPr lang="en-US" sz="4000" b="1" dirty="0"/>
              <a:t>-</a:t>
            </a:r>
            <a:br>
              <a:rPr lang="en-US" sz="4000" b="1" dirty="0"/>
            </a:br>
            <a:r>
              <a:rPr lang="en-US" sz="4000" b="1" dirty="0" err="1"/>
              <a:t>Adiyaare</a:t>
            </a:r>
            <a:r>
              <a:rPr lang="en-US" sz="4000" b="1" dirty="0"/>
              <a:t> </a:t>
            </a:r>
            <a:r>
              <a:rPr lang="en-US" sz="4000" b="1" dirty="0" err="1"/>
              <a:t>thaan</a:t>
            </a:r>
            <a:r>
              <a:rPr lang="en-US" sz="4000" b="1" dirty="0"/>
              <a:t> </a:t>
            </a:r>
            <a:r>
              <a:rPr lang="en-US" sz="4000" b="1" dirty="0" err="1"/>
              <a:t>viduvichu</a:t>
            </a:r>
            <a:br>
              <a:rPr lang="en-US" sz="4000" b="1" dirty="0"/>
            </a:br>
            <a:r>
              <a:rPr lang="en-US" sz="4000" b="1" dirty="0" err="1"/>
              <a:t>Atbhutha-maarnnoliyil</a:t>
            </a:r>
            <a:r>
              <a:rPr lang="en-US" sz="4000" b="1" dirty="0"/>
              <a:t> </a:t>
            </a:r>
            <a:r>
              <a:rPr lang="en-US" sz="4000" b="1" dirty="0" err="1"/>
              <a:t>priyanude</a:t>
            </a:r>
            <a:br>
              <a:rPr lang="en-US" sz="4000" b="1" dirty="0"/>
            </a:br>
            <a:r>
              <a:rPr lang="en-US" sz="4000" b="1" dirty="0" err="1"/>
              <a:t>Raajyathil</a:t>
            </a:r>
            <a:r>
              <a:rPr lang="en-US" sz="4000" b="1" dirty="0"/>
              <a:t> </a:t>
            </a:r>
            <a:r>
              <a:rPr lang="en-US" sz="4000" b="1" dirty="0" err="1"/>
              <a:t>aakki</a:t>
            </a:r>
            <a:r>
              <a:rPr lang="en-US" sz="4000" b="1" dirty="0"/>
              <a:t> </a:t>
            </a:r>
            <a:r>
              <a:rPr lang="en-US" sz="4000" b="1" dirty="0" err="1"/>
              <a:t>athaal</a:t>
            </a:r>
            <a:r>
              <a:rPr lang="en-US" sz="4000" b="1" dirty="0"/>
              <a:t>-</a:t>
            </a:r>
            <a:endParaRPr lang="en-AE" sz="4000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676E965-0B0C-15A7-798A-1C3193726AF3}"/>
              </a:ext>
            </a:extLst>
          </p:cNvPr>
          <p:cNvSpPr txBox="1">
            <a:spLocks/>
          </p:cNvSpPr>
          <p:nvPr/>
        </p:nvSpPr>
        <p:spPr>
          <a:xfrm>
            <a:off x="362712" y="0"/>
            <a:ext cx="11478768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പാപത്തിന്നധീനതയില്‍ നിന്നീ</a:t>
            </a: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യടിയാരെ താന്‍ വിടുവിച്ചു</a:t>
            </a: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അത്ഭുതമാര്‍ന്നൊളിയില്‍ പ്രിയന്നുടെ</a:t>
            </a: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രാജ്യത്തിലാക്കിയതാല്‍-</a:t>
            </a:r>
            <a:endParaRPr lang="en-AE" sz="7200" b="1" dirty="0">
              <a:latin typeface="ML-TTAmbili" panose="04000000000000000000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8012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79B61-78ED-0E41-D2DB-2D540FE81D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2712" y="3117501"/>
            <a:ext cx="11478768" cy="3429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b="1" dirty="0" err="1"/>
              <a:t>Veezhunnu</a:t>
            </a:r>
            <a:r>
              <a:rPr lang="en-US" sz="4000" b="1" dirty="0"/>
              <a:t> </a:t>
            </a:r>
            <a:r>
              <a:rPr lang="en-US" sz="4000" b="1" dirty="0" err="1"/>
              <a:t>priyane</a:t>
            </a:r>
            <a:r>
              <a:rPr lang="en-US" sz="4000" b="1" dirty="0"/>
              <a:t> </a:t>
            </a:r>
            <a:r>
              <a:rPr lang="en-US" sz="4000" b="1" dirty="0" err="1"/>
              <a:t>vaazhthiduvaan</a:t>
            </a:r>
            <a:br>
              <a:rPr lang="en-US" sz="4000" b="1" dirty="0"/>
            </a:br>
            <a:r>
              <a:rPr lang="en-US" sz="4000" b="1" dirty="0" err="1"/>
              <a:t>Simhaasana</a:t>
            </a:r>
            <a:r>
              <a:rPr lang="en-US" sz="4000" b="1" dirty="0"/>
              <a:t> </a:t>
            </a:r>
            <a:r>
              <a:rPr lang="en-US" sz="4000" b="1" dirty="0" err="1"/>
              <a:t>vaasikalum</a:t>
            </a:r>
            <a:r>
              <a:rPr lang="en-US" sz="4000" b="1" dirty="0"/>
              <a:t> </a:t>
            </a:r>
            <a:r>
              <a:rPr lang="en-US" sz="4000" b="1" dirty="0" err="1"/>
              <a:t>thaan</a:t>
            </a:r>
            <a:br>
              <a:rPr lang="en-US" sz="4000" b="1" dirty="0"/>
            </a:br>
            <a:r>
              <a:rPr lang="en-US" sz="4000" b="1" dirty="0" err="1"/>
              <a:t>Aayavan</a:t>
            </a:r>
            <a:r>
              <a:rPr lang="en-US" sz="4000" b="1" dirty="0"/>
              <a:t> </a:t>
            </a:r>
            <a:r>
              <a:rPr lang="en-US" sz="4000" b="1" dirty="0" err="1"/>
              <a:t>arulya</a:t>
            </a:r>
            <a:r>
              <a:rPr lang="en-US" sz="4000" b="1" dirty="0"/>
              <a:t> </a:t>
            </a:r>
            <a:r>
              <a:rPr lang="en-US" sz="4000" b="1" dirty="0" err="1"/>
              <a:t>rakshayin</a:t>
            </a:r>
            <a:r>
              <a:rPr lang="en-US" sz="4000" b="1" dirty="0"/>
              <a:t> </a:t>
            </a:r>
            <a:r>
              <a:rPr lang="en-US" sz="4000" b="1" dirty="0" err="1"/>
              <a:t>mahimackkaay</a:t>
            </a:r>
            <a:br>
              <a:rPr lang="en-US" sz="4000" b="1" dirty="0"/>
            </a:br>
            <a:r>
              <a:rPr lang="en-US" sz="4000" b="1" dirty="0" err="1"/>
              <a:t>Kireedangal</a:t>
            </a:r>
            <a:r>
              <a:rPr lang="en-US" sz="4000" b="1" dirty="0"/>
              <a:t> </a:t>
            </a:r>
            <a:r>
              <a:rPr lang="en-US" sz="4000" b="1" dirty="0" err="1"/>
              <a:t>thaazheyitte</a:t>
            </a:r>
            <a:r>
              <a:rPr lang="en-US" sz="4000" b="1" dirty="0"/>
              <a:t>-</a:t>
            </a:r>
            <a:endParaRPr lang="en-AE" sz="4000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676E965-0B0C-15A7-798A-1C3193726AF3}"/>
              </a:ext>
            </a:extLst>
          </p:cNvPr>
          <p:cNvSpPr txBox="1">
            <a:spLocks/>
          </p:cNvSpPr>
          <p:nvPr/>
        </p:nvSpPr>
        <p:spPr>
          <a:xfrm>
            <a:off x="362712" y="0"/>
            <a:ext cx="11478768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വീഴുന്നു പ്രിയനെ വാഴ്ത്തിടുവാന്‍</a:t>
            </a: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സിംഹാസന വാസികളും താന്‍</a:t>
            </a: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ആയവനരുളിയ രക്ഷയിന്‍ മഹിമയ്ക്കായ്</a:t>
            </a: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കിരീടങ്ങള്‍ താഴെയിട്ട്-</a:t>
            </a:r>
            <a:endParaRPr lang="en-AE" sz="7200" b="1" dirty="0">
              <a:latin typeface="ML-TTAmbili" panose="04000000000000000000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001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31DA68-CAAF-E22C-23C4-C9AE71BEE5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A3A81-722B-4B03-E9B5-4EC2832FEB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2712" y="3117501"/>
            <a:ext cx="11478768" cy="3429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b="1" dirty="0"/>
              <a:t>Daiva </a:t>
            </a:r>
            <a:r>
              <a:rPr lang="en-US" sz="4000" b="1" dirty="0" err="1"/>
              <a:t>kunjaadavan</a:t>
            </a:r>
            <a:r>
              <a:rPr lang="en-US" sz="4000" b="1" dirty="0"/>
              <a:t> </a:t>
            </a:r>
            <a:r>
              <a:rPr lang="en-US" sz="4000" b="1" dirty="0" err="1"/>
              <a:t>yogyanenne</a:t>
            </a:r>
            <a:br>
              <a:rPr lang="en-US" sz="4000" b="1" dirty="0"/>
            </a:br>
            <a:r>
              <a:rPr lang="en-US" sz="4000" b="1" dirty="0" err="1"/>
              <a:t>Mokshathil</a:t>
            </a:r>
            <a:r>
              <a:rPr lang="en-US" sz="4000" b="1" dirty="0"/>
              <a:t> </a:t>
            </a:r>
            <a:r>
              <a:rPr lang="en-US" sz="4000" b="1" dirty="0" err="1"/>
              <a:t>kelkkunna</a:t>
            </a:r>
            <a:r>
              <a:rPr lang="en-US" sz="4000" b="1" dirty="0"/>
              <a:t> </a:t>
            </a:r>
            <a:r>
              <a:rPr lang="en-US" sz="4000" b="1" dirty="0" err="1"/>
              <a:t>shabdamathe</a:t>
            </a:r>
            <a:br>
              <a:rPr lang="en-US" sz="4000" b="1" dirty="0"/>
            </a:br>
            <a:r>
              <a:rPr lang="en-US" sz="4000" b="1" dirty="0" err="1"/>
              <a:t>Sthuthichidaam</a:t>
            </a:r>
            <a:r>
              <a:rPr lang="en-US" sz="4000" b="1" dirty="0"/>
              <a:t> </a:t>
            </a:r>
            <a:r>
              <a:rPr lang="en-US" sz="4000" b="1" dirty="0" err="1"/>
              <a:t>vellathin</a:t>
            </a:r>
            <a:r>
              <a:rPr lang="en-US" sz="4000" b="1" dirty="0"/>
              <a:t> </a:t>
            </a:r>
            <a:r>
              <a:rPr lang="en-US" sz="4000" b="1" dirty="0" err="1"/>
              <a:t>irachil</a:t>
            </a:r>
            <a:r>
              <a:rPr lang="en-US" sz="4000" b="1" dirty="0"/>
              <a:t> pol</a:t>
            </a:r>
            <a:br>
              <a:rPr lang="en-US" sz="4000" b="1" dirty="0"/>
            </a:br>
            <a:r>
              <a:rPr lang="en-US" sz="4000" b="1" dirty="0" err="1"/>
              <a:t>Shabdathaal</a:t>
            </a:r>
            <a:r>
              <a:rPr lang="en-US" sz="4000" b="1" dirty="0"/>
              <a:t> </a:t>
            </a:r>
            <a:r>
              <a:rPr lang="en-US" sz="4000" b="1" dirty="0" err="1"/>
              <a:t>parishudhayaam</a:t>
            </a:r>
            <a:r>
              <a:rPr lang="en-US" sz="4000" b="1" dirty="0"/>
              <a:t> </a:t>
            </a:r>
            <a:r>
              <a:rPr lang="en-US" sz="4000" b="1" dirty="0" err="1"/>
              <a:t>sabhaye</a:t>
            </a:r>
            <a:r>
              <a:rPr lang="en-US" sz="4000" b="1" dirty="0"/>
              <a:t>!</a:t>
            </a:r>
            <a:endParaRPr lang="en-AE" sz="4000" b="1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72D11A9-9F26-5A77-2E4D-E3776E8280E2}"/>
              </a:ext>
            </a:extLst>
          </p:cNvPr>
          <p:cNvSpPr txBox="1">
            <a:spLocks/>
          </p:cNvSpPr>
          <p:nvPr/>
        </p:nvSpPr>
        <p:spPr>
          <a:xfrm>
            <a:off x="362712" y="0"/>
            <a:ext cx="11478768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ദൈവകുഞ്ഞാടവന്‍ യോഗ്യനെന്ന്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മോക്ഷത്തില്‍ </a:t>
            </a:r>
            <a:r>
              <a:rPr lang="ml-I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കേള്‍ക്കുന്ന ശബ്</a:t>
            </a:r>
            <a:r>
              <a:rPr lang="ml-IN" sz="600" b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.</a:t>
            </a:r>
            <a:r>
              <a:rPr lang="ml-I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ദമത്</a:t>
            </a:r>
            <a:endParaRPr lang="ml-IN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Nirmala UI" panose="020B0502040204020203" pitchFamily="34" charset="0"/>
            </a:endParaRPr>
          </a:p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സ്തുതിച്ചിടാം വെള്ളത്തിന്നിരച്ചില്‍ പോല്‍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tabLst>
                <a:tab pos="228600" algn="l"/>
                <a:tab pos="457200" algn="l"/>
              </a:tabLst>
            </a:pPr>
            <a:r>
              <a:rPr lang="ml-I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ശബ്</a:t>
            </a:r>
            <a:r>
              <a:rPr lang="ml-IN" sz="600" b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.</a:t>
            </a:r>
            <a:r>
              <a:rPr lang="ml-I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ദ</a:t>
            </a: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ത്താല്‍ പരിശുദ്ധയാം സഭയേ!- </a:t>
            </a:r>
            <a:endParaRPr lang="en-AE" sz="7200" b="1" dirty="0">
              <a:latin typeface="ML-TTAmbili" panose="04000000000000000000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973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143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ML-TTAmbili</vt:lpstr>
      <vt:lpstr>Times New Roman</vt:lpstr>
      <vt:lpstr>Office Theme</vt:lpstr>
      <vt:lpstr>Dayalabhichor naam sthuthichiduvom Athinu yogyan kristhuvethre Maadhurya raagamaam geethangalaale Avane naam pukazhthidaam-</vt:lpstr>
      <vt:lpstr>Than thiru meni arukkappettu than Rudhirathin vilayaay vaangiyathaam Gothrangal, bhaashakal, vamshangal, Jaathikal sarvvavum chernnu konde-</vt:lpstr>
      <vt:lpstr>Paapathinn adheenathayil ninnee- Adiyaare thaan viduvichu Atbhutha-maarnnoliyil priyanude Raajyathil aakki athaal-</vt:lpstr>
      <vt:lpstr>Veezhunnu priyane vaazhthiduvaan Simhaasana vaasikalum thaan Aayavan arulya rakshayin mahimackkaay Kireedangal thaazheyitte-</vt:lpstr>
      <vt:lpstr>Daiva kunjaadavan yogyanenne Mokshathil kelkkunna shabdamathe Sthuthichidaam vellathin irachil pol Shabdathaal parishudhayaam sabhaye!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ദയലഭിച്ചോര്‍ നാം സ്തുതിച്ചിടുവോം</dc:title>
  <dc:subject>366</dc:subject>
  <dc:creator>Bcc Abca</dc:creator>
  <cp:keywords>Formatting Pending</cp:keywords>
  <cp:lastModifiedBy>Shaji Varghese</cp:lastModifiedBy>
  <cp:revision>6</cp:revision>
  <dcterms:created xsi:type="dcterms:W3CDTF">2024-01-07T05:27:07Z</dcterms:created>
  <dcterms:modified xsi:type="dcterms:W3CDTF">2025-10-21T17:18:48Z</dcterms:modified>
</cp:coreProperties>
</file>